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sldIdLst>
    <p:sldId id="263" r:id="rId2"/>
  </p:sldIdLst>
  <p:sldSz cx="6858000" cy="9906000" type="A4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600"/>
    <a:srgbClr val="FFCC00"/>
    <a:srgbClr val="FF33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2892" y="1128"/>
      </p:cViewPr>
      <p:guideLst>
        <p:guide orient="horz" pos="172"/>
        <p:guide orient="horz" pos="6204"/>
        <p:guide orient="horz" pos="1306"/>
        <p:guide pos="4156"/>
        <p:guide pos="1152"/>
        <p:guide pos="3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3517" cy="496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5972" tIns="32986" rIns="65972" bIns="32986" numCol="1" anchor="t" anchorCtr="0" compatLnSpc="1">
            <a:prstTxWarp prst="textNoShape">
              <a:avLst/>
            </a:prstTxWarp>
          </a:bodyPr>
          <a:lstStyle>
            <a:lvl1pPr defTabSz="659120">
              <a:defRPr sz="8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4439" y="1"/>
            <a:ext cx="3073517" cy="496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5972" tIns="32986" rIns="65972" bIns="32986" numCol="1" anchor="t" anchorCtr="0" compatLnSpc="1">
            <a:prstTxWarp prst="textNoShape">
              <a:avLst/>
            </a:prstTxWarp>
          </a:bodyPr>
          <a:lstStyle>
            <a:lvl1pPr algn="r" defTabSz="659120">
              <a:defRPr sz="8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33613" y="771525"/>
            <a:ext cx="2670175" cy="3857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2564" y="4850694"/>
            <a:ext cx="5211188" cy="4629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5972" tIns="32986" rIns="65972" bIns="329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01387"/>
            <a:ext cx="3073517" cy="54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5972" tIns="32986" rIns="65972" bIns="32986" numCol="1" anchor="b" anchorCtr="0" compatLnSpc="1">
            <a:prstTxWarp prst="textNoShape">
              <a:avLst/>
            </a:prstTxWarp>
          </a:bodyPr>
          <a:lstStyle>
            <a:lvl1pPr defTabSz="659120">
              <a:defRPr sz="8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4439" y="9701387"/>
            <a:ext cx="3073517" cy="54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5972" tIns="32986" rIns="65972" bIns="32986" numCol="1" anchor="b" anchorCtr="0" compatLnSpc="1">
            <a:prstTxWarp prst="textNoShape">
              <a:avLst/>
            </a:prstTxWarp>
          </a:bodyPr>
          <a:lstStyle>
            <a:lvl1pPr algn="r" defTabSz="659120">
              <a:defRPr sz="800"/>
            </a:lvl1pPr>
          </a:lstStyle>
          <a:p>
            <a:pPr>
              <a:defRPr/>
            </a:pPr>
            <a:fld id="{C48EE9C5-C4B2-446E-94D2-362B604FCCC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1339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9982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1000" y="2862263"/>
            <a:ext cx="6096000" cy="5748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04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46480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81000" y="2862263"/>
            <a:ext cx="2971800" cy="574833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862263"/>
            <a:ext cx="2971800" cy="574833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1774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2893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0115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401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51134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39460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81000" y="2862263"/>
            <a:ext cx="6096000" cy="5748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9493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2137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213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0015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buChar char="n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833438" indent="-168275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defRPr sz="1600" b="1">
          <a:solidFill>
            <a:schemeClr val="tx1"/>
          </a:solidFill>
          <a:latin typeface="+mn-lt"/>
        </a:defRPr>
      </a:lvl2pPr>
      <a:lvl3pPr marL="1252538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defRPr sz="1200" b="1">
          <a:solidFill>
            <a:schemeClr val="tx1"/>
          </a:solidFill>
          <a:latin typeface="+mn-lt"/>
        </a:defRPr>
      </a:lvl3pPr>
      <a:lvl4pPr marL="1671638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buChar char="n"/>
        <a:defRPr sz="1600" b="1">
          <a:solidFill>
            <a:schemeClr val="tx1"/>
          </a:solidFill>
          <a:latin typeface="+mn-lt"/>
        </a:defRPr>
      </a:lvl4pPr>
      <a:lvl5pPr marL="2090738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buChar char="n"/>
        <a:defRPr sz="1600" b="1">
          <a:solidFill>
            <a:schemeClr val="tx1"/>
          </a:solidFill>
          <a:latin typeface="+mn-lt"/>
        </a:defRPr>
      </a:lvl5pPr>
      <a:lvl6pPr marL="2547938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buChar char="n"/>
        <a:defRPr sz="1600" b="1">
          <a:solidFill>
            <a:schemeClr val="tx1"/>
          </a:solidFill>
          <a:latin typeface="+mn-lt"/>
        </a:defRPr>
      </a:lvl6pPr>
      <a:lvl7pPr marL="3005138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buChar char="n"/>
        <a:defRPr sz="1600" b="1">
          <a:solidFill>
            <a:schemeClr val="tx1"/>
          </a:solidFill>
          <a:latin typeface="+mn-lt"/>
        </a:defRPr>
      </a:lvl7pPr>
      <a:lvl8pPr marL="3462338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buChar char="n"/>
        <a:defRPr sz="1600" b="1">
          <a:solidFill>
            <a:schemeClr val="tx1"/>
          </a:solidFill>
          <a:latin typeface="+mn-lt"/>
        </a:defRPr>
      </a:lvl8pPr>
      <a:lvl9pPr marL="3919538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buChar char="n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5522168" y="8634559"/>
            <a:ext cx="1219200" cy="127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de-DE" sz="700" b="1" dirty="0" err="1" smtClean="0">
                <a:latin typeface="+mn-lt"/>
              </a:rPr>
              <a:t>StoSport</a:t>
            </a:r>
            <a:r>
              <a:rPr lang="de-DE" sz="700" b="1" dirty="0" smtClean="0">
                <a:latin typeface="+mn-lt"/>
              </a:rPr>
              <a:t> ist als </a:t>
            </a:r>
            <a:br>
              <a:rPr lang="de-DE" sz="700" b="1" dirty="0" smtClean="0">
                <a:latin typeface="+mn-lt"/>
              </a:rPr>
            </a:br>
            <a:r>
              <a:rPr lang="de-DE" sz="700" b="1" dirty="0" err="1" smtClean="0">
                <a:latin typeface="+mn-lt"/>
              </a:rPr>
              <a:t>Sto</a:t>
            </a:r>
            <a:r>
              <a:rPr lang="de-DE" sz="700" b="1" dirty="0" smtClean="0">
                <a:latin typeface="+mn-lt"/>
              </a:rPr>
              <a:t> Sportverein e. V. eingetragener Verein </a:t>
            </a:r>
            <a:br>
              <a:rPr lang="de-DE" sz="700" b="1" dirty="0" smtClean="0">
                <a:latin typeface="+mn-lt"/>
              </a:rPr>
            </a:br>
            <a:r>
              <a:rPr lang="de-DE" sz="700" b="1" dirty="0" smtClean="0">
                <a:latin typeface="+mn-lt"/>
              </a:rPr>
              <a:t>der </a:t>
            </a:r>
            <a:r>
              <a:rPr lang="de-DE" sz="7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</a:t>
            </a:r>
            <a:r>
              <a:rPr lang="de-DE" sz="7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&amp; Co. KGaA</a:t>
            </a:r>
            <a:r>
              <a:rPr lang="de-DE" sz="700" b="1" dirty="0" smtClean="0">
                <a:latin typeface="+mn-lt"/>
              </a:rPr>
              <a:t>, </a:t>
            </a:r>
          </a:p>
          <a:p>
            <a:pPr>
              <a:defRPr/>
            </a:pPr>
            <a:r>
              <a:rPr lang="de-DE" sz="700" b="1" dirty="0" smtClean="0">
                <a:latin typeface="+mn-lt"/>
              </a:rPr>
              <a:t>Ehrenbachstraße 1,</a:t>
            </a:r>
            <a:br>
              <a:rPr lang="de-DE" sz="700" b="1" dirty="0" smtClean="0">
                <a:latin typeface="+mn-lt"/>
              </a:rPr>
            </a:br>
            <a:r>
              <a:rPr lang="de-DE" sz="700" b="1" dirty="0" smtClean="0">
                <a:latin typeface="+mn-lt"/>
              </a:rPr>
              <a:t>79780 </a:t>
            </a:r>
            <a:r>
              <a:rPr lang="de-DE" sz="700" b="1" dirty="0" err="1" smtClean="0">
                <a:latin typeface="+mn-lt"/>
              </a:rPr>
              <a:t>Stühlingen</a:t>
            </a:r>
            <a:r>
              <a:rPr lang="de-DE" sz="700" b="1" dirty="0" smtClean="0">
                <a:latin typeface="+mn-lt"/>
              </a:rPr>
              <a:t>.</a:t>
            </a:r>
          </a:p>
          <a:p>
            <a:pPr>
              <a:defRPr/>
            </a:pPr>
            <a:endParaRPr lang="de-DE" sz="700" b="1" dirty="0" smtClean="0">
              <a:latin typeface="+mn-lt"/>
            </a:endParaRPr>
          </a:p>
          <a:p>
            <a:pPr>
              <a:defRPr/>
            </a:pPr>
            <a:r>
              <a:rPr lang="de-DE" sz="700" b="1" dirty="0" smtClean="0">
                <a:latin typeface="+mn-lt"/>
              </a:rPr>
              <a:t>1. Vorsitzender:</a:t>
            </a:r>
          </a:p>
          <a:p>
            <a:pPr>
              <a:defRPr/>
            </a:pPr>
            <a:r>
              <a:rPr lang="de-DE" sz="700" b="1" dirty="0" smtClean="0">
                <a:latin typeface="+mn-lt"/>
              </a:rPr>
              <a:t>Dirk Herrmann</a:t>
            </a:r>
            <a:br>
              <a:rPr lang="de-DE" sz="700" b="1" dirty="0" smtClean="0">
                <a:latin typeface="+mn-lt"/>
              </a:rPr>
            </a:br>
            <a:r>
              <a:rPr lang="de-DE" sz="700" b="1" dirty="0" smtClean="0">
                <a:latin typeface="+mn-lt"/>
              </a:rPr>
              <a:t>2. Vorsitzende:</a:t>
            </a:r>
          </a:p>
          <a:p>
            <a:pPr>
              <a:defRPr/>
            </a:pPr>
            <a:r>
              <a:rPr lang="de-DE" sz="700" b="1" dirty="0" smtClean="0">
                <a:latin typeface="+mn-lt"/>
              </a:rPr>
              <a:t>Ulrike </a:t>
            </a:r>
            <a:r>
              <a:rPr lang="de-DE" sz="700" b="1" dirty="0" err="1" smtClean="0">
                <a:latin typeface="+mn-lt"/>
              </a:rPr>
              <a:t>Stotmeister</a:t>
            </a:r>
            <a:endParaRPr lang="de-DE" sz="700" b="1" dirty="0" smtClean="0">
              <a:latin typeface="+mn-lt"/>
            </a:endParaRPr>
          </a:p>
        </p:txBody>
      </p:sp>
      <p:sp>
        <p:nvSpPr>
          <p:cNvPr id="11" name="Text Box 43"/>
          <p:cNvSpPr txBox="1">
            <a:spLocks noChangeArrowheads="1"/>
          </p:cNvSpPr>
          <p:nvPr/>
        </p:nvSpPr>
        <p:spPr bwMode="auto">
          <a:xfrm>
            <a:off x="4204708" y="143703"/>
            <a:ext cx="1317460" cy="147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5000"/>
              </a:spcAft>
              <a:defRPr/>
            </a:pPr>
            <a:r>
              <a:rPr lang="de-DE" sz="1800" b="1" dirty="0" err="1" smtClean="0">
                <a:latin typeface="Arial" charset="0"/>
              </a:rPr>
              <a:t>StoSport</a:t>
            </a:r>
            <a:r>
              <a:rPr lang="de-DE" sz="2000" b="1" dirty="0" smtClean="0">
                <a:latin typeface="Arial" charset="0"/>
              </a:rPr>
              <a:t> </a:t>
            </a:r>
            <a:endParaRPr lang="de-DE" sz="1200" b="1" dirty="0">
              <a:latin typeface="Arial" charset="0"/>
            </a:endParaRPr>
          </a:p>
          <a:p>
            <a:pPr marL="171450" indent="-171450">
              <a:spcAft>
                <a:spcPct val="5000"/>
              </a:spcAft>
              <a:buFont typeface="Arial" pitchFamily="34" charset="0"/>
              <a:buChar char="•"/>
              <a:defRPr/>
            </a:pPr>
            <a:r>
              <a:rPr lang="de-DE" sz="1100" b="1" dirty="0" smtClean="0">
                <a:latin typeface="Arial" charset="0"/>
              </a:rPr>
              <a:t>Wandern</a:t>
            </a:r>
            <a:endParaRPr lang="de-DE" sz="1100" b="1" dirty="0">
              <a:latin typeface="Arial" charset="0"/>
            </a:endParaRPr>
          </a:p>
          <a:p>
            <a:pPr marL="171450" indent="-171450">
              <a:spcAft>
                <a:spcPct val="5000"/>
              </a:spcAft>
              <a:buFont typeface="Arial" pitchFamily="34" charset="0"/>
              <a:buChar char="•"/>
              <a:defRPr/>
            </a:pPr>
            <a:r>
              <a:rPr lang="de-DE" sz="1100" b="1" dirty="0">
                <a:latin typeface="Arial" charset="0"/>
              </a:rPr>
              <a:t>Tennis</a:t>
            </a:r>
          </a:p>
          <a:p>
            <a:pPr marL="171450" indent="-171450">
              <a:spcAft>
                <a:spcPct val="5000"/>
              </a:spcAft>
              <a:buFont typeface="Arial" pitchFamily="34" charset="0"/>
              <a:buChar char="•"/>
              <a:defRPr/>
            </a:pPr>
            <a:r>
              <a:rPr lang="de-DE" sz="1100" b="1" dirty="0">
                <a:latin typeface="Arial" charset="0"/>
              </a:rPr>
              <a:t>Golf</a:t>
            </a:r>
          </a:p>
          <a:p>
            <a:pPr marL="171450" indent="-171450">
              <a:spcAft>
                <a:spcPct val="5000"/>
              </a:spcAft>
              <a:buFont typeface="Arial" pitchFamily="34" charset="0"/>
              <a:buChar char="•"/>
              <a:defRPr/>
            </a:pPr>
            <a:r>
              <a:rPr lang="de-DE" sz="1100" b="1" dirty="0">
                <a:latin typeface="Arial" charset="0"/>
              </a:rPr>
              <a:t>Tauchen</a:t>
            </a:r>
          </a:p>
          <a:p>
            <a:pPr marL="177800" indent="-177800">
              <a:spcAft>
                <a:spcPct val="5000"/>
              </a:spcAft>
              <a:buFont typeface="Arial" pitchFamily="34" charset="0"/>
              <a:buChar char="•"/>
              <a:defRPr/>
            </a:pPr>
            <a:r>
              <a:rPr lang="de-DE" sz="1100" b="1" dirty="0" smtClean="0">
                <a:latin typeface="Arial" charset="0"/>
              </a:rPr>
              <a:t>Lauftreff</a:t>
            </a:r>
          </a:p>
          <a:p>
            <a:pPr marL="177800" indent="-177800">
              <a:spcAft>
                <a:spcPct val="5000"/>
              </a:spcAft>
              <a:buFont typeface="Arial" pitchFamily="34" charset="0"/>
              <a:buChar char="•"/>
              <a:defRPr/>
            </a:pPr>
            <a:r>
              <a:rPr lang="de-DE" sz="1100" b="1" dirty="0" smtClean="0">
                <a:latin typeface="Arial" charset="0"/>
              </a:rPr>
              <a:t>Schießen</a:t>
            </a:r>
            <a:endParaRPr lang="de-DE" sz="1100" b="1" dirty="0">
              <a:latin typeface="Arial" charset="0"/>
            </a:endParaRPr>
          </a:p>
        </p:txBody>
      </p:sp>
      <p:pic>
        <p:nvPicPr>
          <p:cNvPr id="12" name="Bild 6" descr="Sto AG Slogan 4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52" y="9644439"/>
            <a:ext cx="1123950" cy="200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uppieren 8"/>
          <p:cNvGrpSpPr>
            <a:grpSpLocks/>
          </p:cNvGrpSpPr>
          <p:nvPr/>
        </p:nvGrpSpPr>
        <p:grpSpPr bwMode="auto">
          <a:xfrm>
            <a:off x="358775" y="128588"/>
            <a:ext cx="3502025" cy="2393950"/>
            <a:chOff x="357188" y="304800"/>
            <a:chExt cx="3376612" cy="2286000"/>
          </a:xfrm>
        </p:grpSpPr>
        <p:graphicFrame>
          <p:nvGraphicFramePr>
            <p:cNvPr id="9" name="Object 10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379413" y="304800"/>
            <a:ext cx="3354387" cy="1371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7" name="Clip" r:id="rId4" imgW="5761038" imgH="3224213" progId="">
                    <p:embed/>
                  </p:oleObj>
                </mc:Choice>
                <mc:Fallback>
                  <p:oleObj name="Clip" r:id="rId4" imgW="5761038" imgH="3224213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413" y="304800"/>
                          <a:ext cx="3354387" cy="1371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Rectangle 28"/>
            <p:cNvSpPr>
              <a:spLocks noChangeArrowheads="1"/>
            </p:cNvSpPr>
            <p:nvPr/>
          </p:nvSpPr>
          <p:spPr bwMode="auto">
            <a:xfrm>
              <a:off x="817585" y="717229"/>
              <a:ext cx="2430179" cy="408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 defTabSz="82232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82232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82232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82232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82232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822325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822325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822325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822325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0" hangingPunct="0"/>
              <a:r>
                <a:rPr lang="de-DE" altLang="de-DE" sz="2200" b="1">
                  <a:latin typeface="Arial" charset="0"/>
                </a:rPr>
                <a:t>Sto Wandern</a:t>
              </a:r>
            </a:p>
          </p:txBody>
        </p:sp>
        <p:grpSp>
          <p:nvGrpSpPr>
            <p:cNvPr id="14" name="Group 35"/>
            <p:cNvGrpSpPr>
              <a:grpSpLocks/>
            </p:cNvGrpSpPr>
            <p:nvPr/>
          </p:nvGrpSpPr>
          <p:grpSpPr bwMode="auto">
            <a:xfrm>
              <a:off x="357188" y="1287463"/>
              <a:ext cx="838200" cy="1303337"/>
              <a:chOff x="225" y="811"/>
              <a:chExt cx="528" cy="821"/>
            </a:xfrm>
          </p:grpSpPr>
          <p:graphicFrame>
            <p:nvGraphicFramePr>
              <p:cNvPr id="15" name="Object 11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240" y="811"/>
              <a:ext cx="480" cy="65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8" name="Clip" r:id="rId6" imgW="6240463" imgH="5684838" progId="">
                      <p:embed/>
                    </p:oleObj>
                  </mc:Choice>
                  <mc:Fallback>
                    <p:oleObj name="Clip" r:id="rId6" imgW="6240463" imgH="5684838" progId="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" y="811"/>
                            <a:ext cx="480" cy="65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6" name="Rectangle 31"/>
              <p:cNvSpPr>
                <a:spLocks noChangeArrowheads="1"/>
              </p:cNvSpPr>
              <p:nvPr/>
            </p:nvSpPr>
            <p:spPr bwMode="auto">
              <a:xfrm>
                <a:off x="225" y="1442"/>
                <a:ext cx="528" cy="1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defTabSz="82232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82232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82232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82232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82232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822325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822325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822325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822325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0" hangingPunct="0"/>
                <a:r>
                  <a:rPr lang="de-DE" altLang="de-DE" sz="1500">
                    <a:latin typeface="Tahoma" pitchFamily="34" charset="0"/>
                  </a:rPr>
                  <a:t>Nix ächz</a:t>
                </a:r>
                <a:endParaRPr lang="de-DE" altLang="de-DE" sz="1700">
                  <a:latin typeface="Marigold" charset="0"/>
                </a:endParaRPr>
              </a:p>
            </p:txBody>
          </p:sp>
        </p:grpSp>
      </p:grpSp>
      <p:sp>
        <p:nvSpPr>
          <p:cNvPr id="17" name="Inhaltsplatzhalter 1"/>
          <p:cNvSpPr>
            <a:spLocks noGrp="1"/>
          </p:cNvSpPr>
          <p:nvPr>
            <p:ph idx="1"/>
          </p:nvPr>
        </p:nvSpPr>
        <p:spPr>
          <a:xfrm>
            <a:off x="260350" y="2649538"/>
            <a:ext cx="6203950" cy="6442075"/>
          </a:xfrm>
        </p:spPr>
        <p:txBody>
          <a:bodyPr/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de-DE" altLang="de-DE" sz="1400" b="0" dirty="0" smtClean="0"/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de-DE" altLang="de-DE" sz="1400" b="0" dirty="0" smtClean="0"/>
              <a:t>Wir laden ein zur Wanderung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de-DE" altLang="de-DE" sz="1400" b="0" dirty="0" smtClean="0"/>
          </a:p>
          <a:p>
            <a:pPr marL="0" indent="0">
              <a:spcBef>
                <a:spcPct val="0"/>
              </a:spcBef>
              <a:buNone/>
            </a:pPr>
            <a:r>
              <a:rPr lang="de-DE" altLang="de-DE" sz="2400" dirty="0" err="1" smtClean="0"/>
              <a:t>Spetzgarter</a:t>
            </a:r>
            <a:r>
              <a:rPr lang="de-DE" altLang="de-DE" sz="2400" dirty="0" smtClean="0"/>
              <a:t> </a:t>
            </a:r>
            <a:r>
              <a:rPr lang="de-DE" altLang="de-DE" sz="2400" dirty="0" err="1"/>
              <a:t>Tobel</a:t>
            </a:r>
            <a:r>
              <a:rPr lang="de-DE" altLang="de-DE" sz="2400" dirty="0"/>
              <a:t>, </a:t>
            </a:r>
            <a:endParaRPr lang="de-DE" altLang="de-DE" sz="2400" dirty="0" smtClean="0"/>
          </a:p>
          <a:p>
            <a:pPr marL="0" indent="0">
              <a:spcBef>
                <a:spcPct val="0"/>
              </a:spcBef>
              <a:buNone/>
            </a:pPr>
            <a:r>
              <a:rPr lang="de-DE" altLang="de-DE" sz="2400" dirty="0" smtClean="0"/>
              <a:t>Haldenhof </a:t>
            </a:r>
            <a:r>
              <a:rPr lang="de-DE" altLang="de-DE" sz="1200" b="0" dirty="0"/>
              <a:t>über dem Überlinger See</a:t>
            </a:r>
            <a:r>
              <a:rPr lang="de-DE" altLang="de-DE" sz="1400" b="0" dirty="0" smtClean="0"/>
              <a:t>                       </a:t>
            </a:r>
            <a:endParaRPr lang="de-DE" altLang="de-DE" sz="1200" b="0" dirty="0" smtClean="0"/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de-DE" altLang="de-DE" sz="2400" dirty="0" smtClean="0"/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de-DE" altLang="de-DE" sz="1400" b="0" dirty="0" smtClean="0"/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de-DE" altLang="de-DE" sz="1400" b="0" dirty="0" smtClean="0"/>
              <a:t>am Samstag, den </a:t>
            </a:r>
            <a:r>
              <a:rPr lang="de-DE" altLang="de-DE" sz="1400" dirty="0" smtClean="0"/>
              <a:t>29. Juni 2019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de-DE" altLang="de-DE" sz="1400" b="0" dirty="0" smtClean="0"/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de-DE" altLang="de-DE" sz="1400" dirty="0" smtClean="0"/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de-DE" altLang="de-DE" sz="1400" dirty="0" smtClean="0"/>
              <a:t>Treffpunkt: </a:t>
            </a:r>
            <a:r>
              <a:rPr lang="de-DE" altLang="de-DE" sz="1400" b="0" dirty="0" smtClean="0"/>
              <a:t> </a:t>
            </a:r>
            <a:r>
              <a:rPr lang="de-DE" altLang="de-DE" sz="1400" dirty="0" smtClean="0"/>
              <a:t>08:00</a:t>
            </a:r>
            <a:r>
              <a:rPr lang="de-DE" altLang="de-DE" sz="1400" b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de-DE" altLang="de-DE" sz="1400" b="0" dirty="0" smtClean="0"/>
              <a:t>Sto – Mitarbeiterparkplatz 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de-DE" altLang="de-DE" sz="1400" b="0" dirty="0" smtClean="0"/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de-DE" altLang="de-DE" sz="1400" b="0" dirty="0" smtClean="0"/>
          </a:p>
          <a:p>
            <a:pPr marL="0" indent="0">
              <a:buNone/>
            </a:pPr>
            <a:r>
              <a:rPr lang="de-DE" altLang="de-DE" sz="1400" dirty="0" smtClean="0"/>
              <a:t>Strecke:       </a:t>
            </a:r>
            <a:r>
              <a:rPr lang="de-DE" sz="1400" b="0" dirty="0" smtClean="0"/>
              <a:t>Parkplatz </a:t>
            </a:r>
            <a:r>
              <a:rPr lang="de-DE" sz="1400" b="0" dirty="0"/>
              <a:t>bei Goldbach-Überlingen - </a:t>
            </a:r>
            <a:r>
              <a:rPr lang="de-DE" sz="1400" b="0" dirty="0" err="1"/>
              <a:t>Spetzgarter</a:t>
            </a:r>
            <a:r>
              <a:rPr lang="de-DE" sz="1400" b="0" dirty="0"/>
              <a:t> </a:t>
            </a:r>
            <a:r>
              <a:rPr lang="de-DE" sz="1400" b="0" dirty="0" err="1"/>
              <a:t>Tobel</a:t>
            </a:r>
            <a:r>
              <a:rPr lang="de-DE" sz="1400" b="0" dirty="0"/>
              <a:t> </a:t>
            </a:r>
            <a:r>
              <a:rPr lang="de-DE" sz="1400" b="0" dirty="0" smtClean="0"/>
              <a:t>– </a:t>
            </a:r>
          </a:p>
          <a:p>
            <a:pPr marL="0" indent="0">
              <a:buNone/>
            </a:pPr>
            <a:r>
              <a:rPr lang="de-DE" sz="1400" b="0" dirty="0"/>
              <a:t>	</a:t>
            </a:r>
            <a:r>
              <a:rPr lang="de-DE" sz="1400" b="0" dirty="0" smtClean="0"/>
              <a:t>   Haldenhof - </a:t>
            </a:r>
            <a:r>
              <a:rPr lang="de-DE" sz="1400" b="0" dirty="0" err="1" smtClean="0"/>
              <a:t>Churfürsten</a:t>
            </a:r>
            <a:r>
              <a:rPr lang="de-DE" sz="1400" b="0" dirty="0" smtClean="0"/>
              <a:t> </a:t>
            </a:r>
            <a:r>
              <a:rPr lang="de-DE" sz="1400" b="0" dirty="0"/>
              <a:t>- Gletschermühle - Parkplatz</a:t>
            </a:r>
          </a:p>
          <a:p>
            <a:pPr marL="0" indent="0">
              <a:spcBef>
                <a:spcPct val="0"/>
              </a:spcBef>
              <a:buNone/>
            </a:pPr>
            <a:r>
              <a:rPr lang="de-DE" sz="1400" b="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</a:p>
          <a:p>
            <a:pPr marL="0" indent="0">
              <a:spcBef>
                <a:spcPct val="0"/>
              </a:spcBef>
              <a:buNone/>
            </a:pPr>
            <a:endParaRPr lang="de-DE" altLang="de-DE" sz="1400" b="0" dirty="0" smtClean="0"/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de-DE" altLang="de-DE" sz="1400" dirty="0" smtClean="0"/>
              <a:t>Wanderzeit: </a:t>
            </a:r>
            <a:r>
              <a:rPr lang="de-DE" altLang="de-DE" sz="1400" b="0" dirty="0" smtClean="0"/>
              <a:t>insgesamt ca. 4 Stunden;  </a:t>
            </a:r>
            <a:r>
              <a:rPr lang="de-DE" altLang="de-DE" sz="1400" b="0" dirty="0" smtClean="0"/>
              <a:t>14 </a:t>
            </a:r>
            <a:r>
              <a:rPr lang="de-DE" altLang="de-DE" sz="1400" b="0" dirty="0" smtClean="0"/>
              <a:t>km; 150 hm</a:t>
            </a:r>
            <a:endParaRPr lang="de-DE" altLang="de-DE" sz="1400" b="0" dirty="0" smtClean="0">
              <a:solidFill>
                <a:srgbClr val="FFC000"/>
              </a:solidFill>
            </a:endParaRP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de-DE" altLang="de-DE" sz="1400" b="0" dirty="0" smtClean="0"/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de-DE" altLang="de-DE" sz="1400" b="0" dirty="0" smtClean="0"/>
          </a:p>
          <a:p>
            <a:pPr marL="0" indent="0">
              <a:buNone/>
            </a:pPr>
            <a:r>
              <a:rPr lang="de-DE" altLang="de-DE" sz="1400" dirty="0" smtClean="0"/>
              <a:t>Mitzubringen:</a:t>
            </a:r>
            <a:r>
              <a:rPr lang="de-DE" altLang="de-DE" sz="1400" b="0" dirty="0" smtClean="0"/>
              <a:t> </a:t>
            </a:r>
            <a:r>
              <a:rPr lang="de-DE" altLang="de-DE" sz="1400" b="0" dirty="0"/>
              <a:t>Wanderausrüstung, </a:t>
            </a:r>
            <a:r>
              <a:rPr lang="de-DE" sz="1400" b="0" dirty="0"/>
              <a:t>Rucksackvesper und </a:t>
            </a:r>
            <a:r>
              <a:rPr lang="de-DE" sz="1400" b="0" dirty="0" smtClean="0"/>
              <a:t>Getränke,</a:t>
            </a:r>
          </a:p>
          <a:p>
            <a:pPr marL="0" indent="0">
              <a:buNone/>
            </a:pPr>
            <a:r>
              <a:rPr lang="de-DE" sz="1400" b="0" dirty="0"/>
              <a:t> </a:t>
            </a:r>
            <a:r>
              <a:rPr lang="de-DE" sz="1400" b="0" dirty="0" smtClean="0"/>
              <a:t>                        auf </a:t>
            </a:r>
            <a:r>
              <a:rPr lang="de-DE" sz="1400" b="0" dirty="0"/>
              <a:t>dem Haldenhof und nach der </a:t>
            </a:r>
            <a:r>
              <a:rPr lang="de-DE" sz="1400" b="0"/>
              <a:t>Tour </a:t>
            </a:r>
            <a:r>
              <a:rPr lang="de-DE" sz="1400" b="0" dirty="0"/>
              <a:t>	</a:t>
            </a:r>
            <a:r>
              <a:rPr lang="de-DE" sz="1400" b="0" smtClean="0"/>
              <a:t>      	   	      Einkehrmöglichkeiten</a:t>
            </a:r>
            <a:endParaRPr lang="de-DE" sz="1400" b="0" dirty="0"/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de-DE" altLang="de-DE" sz="1400" b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de-DE" altLang="de-DE" sz="1400" b="0" dirty="0" smtClean="0"/>
              <a:t>                         </a:t>
            </a:r>
            <a:endParaRPr lang="de-DE" altLang="de-DE" sz="1400" b="0" dirty="0" smtClean="0"/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de-DE" altLang="de-DE" sz="1400" b="0" dirty="0" smtClean="0"/>
              <a:t>Die Wanderung führt Rolf Stockburger.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de-DE" altLang="de-DE" sz="1400" b="0" dirty="0" smtClean="0"/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de-DE" altLang="de-DE" sz="1400" b="0" dirty="0" smtClean="0"/>
              <a:t>Anmeldung bei Jochen Müller bis </a:t>
            </a:r>
            <a:r>
              <a:rPr lang="de-DE" altLang="de-DE" sz="1400" dirty="0" smtClean="0"/>
              <a:t>26. Juni  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de-DE" altLang="de-DE" sz="1400" b="0" dirty="0" smtClean="0"/>
              <a:t>(Mail od. Tel. - 1222)</a:t>
            </a:r>
            <a:r>
              <a:rPr lang="de-DE" altLang="de-DE" sz="1400" dirty="0" smtClean="0"/>
              <a:t> </a:t>
            </a:r>
          </a:p>
        </p:txBody>
      </p:sp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788" y="469900"/>
            <a:ext cx="1484312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789" y="2084140"/>
            <a:ext cx="1585333" cy="135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575" y="3296817"/>
            <a:ext cx="1787525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</Words>
  <Application>Microsoft Office PowerPoint</Application>
  <PresentationFormat>A4-Papier (210x297 mm)</PresentationFormat>
  <Paragraphs>43</Paragraphs>
  <Slides>1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Larissa</vt:lpstr>
      <vt:lpstr>Clip</vt:lpstr>
      <vt:lpstr>PowerPoint-Präsentation</vt:lpstr>
    </vt:vector>
  </TitlesOfParts>
  <Company>Sto AG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Beschreibung der internen Folien</dc:title>
  <dc:creator>DEWE0214</dc:creator>
  <cp:lastModifiedBy>DEWE1122 J.Müller</cp:lastModifiedBy>
  <cp:revision>62</cp:revision>
  <cp:lastPrinted>2018-04-26T04:57:37Z</cp:lastPrinted>
  <dcterms:created xsi:type="dcterms:W3CDTF">2002-03-20T11:04:38Z</dcterms:created>
  <dcterms:modified xsi:type="dcterms:W3CDTF">2019-06-13T04:45:40Z</dcterms:modified>
</cp:coreProperties>
</file>